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8" r:id="rId2"/>
    <p:sldId id="275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78" r:id="rId13"/>
  </p:sldIdLst>
  <p:sldSz cx="9144000" cy="5143500" type="screen16x9"/>
  <p:notesSz cx="6858000" cy="9144000"/>
  <p:embeddedFontLst>
    <p:embeddedFont>
      <p:font typeface="Arv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 Condensed" panose="02000000000000000000" pitchFamily="2" charset="0"/>
      <p:regular r:id="rId23"/>
      <p:bold r:id="rId24"/>
      <p:italic r:id="rId25"/>
      <p:boldItalic r:id="rId26"/>
    </p:embeddedFont>
    <p:embeddedFont>
      <p:font typeface="Roboto Condensed Light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95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474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330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81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14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36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13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16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536632" y="1082565"/>
            <a:ext cx="2159975" cy="18388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Google Shape;213;p13"/>
          <p:cNvSpPr txBox="1">
            <a:spLocks noGrp="1"/>
          </p:cNvSpPr>
          <p:nvPr>
            <p:ph type="ctrTitle" idx="4294967295"/>
          </p:nvPr>
        </p:nvSpPr>
        <p:spPr>
          <a:xfrm>
            <a:off x="1085970" y="28373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</a:rPr>
              <a:t>CAPTAINS CARD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294967295"/>
          </p:nvPr>
        </p:nvSpPr>
        <p:spPr>
          <a:xfrm>
            <a:off x="3415868" y="3702950"/>
            <a:ext cx="3717264" cy="2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ANDROID MOBILE APPLICATION</a:t>
            </a:r>
            <a:endParaRPr sz="2000" b="1" dirty="0"/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4" t="15761" r="16187" b="9824"/>
          <a:stretch/>
        </p:blipFill>
        <p:spPr>
          <a:xfrm>
            <a:off x="3636586" y="1177142"/>
            <a:ext cx="1960989" cy="1618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632263" y="756287"/>
            <a:ext cx="2300114" cy="4195813"/>
            <a:chOff x="2547150" y="238125"/>
            <a:chExt cx="2525675" cy="5238750"/>
          </a:xfrm>
        </p:grpSpPr>
        <p:sp>
          <p:nvSpPr>
            <p:cNvPr id="49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8;p30"/>
          <p:cNvSpPr txBox="1">
            <a:spLocks/>
          </p:cNvSpPr>
          <p:nvPr/>
        </p:nvSpPr>
        <p:spPr>
          <a:xfrm>
            <a:off x="2227616" y="47495"/>
            <a:ext cx="3920358" cy="49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sz="4000" b="1" dirty="0">
                <a:solidFill>
                  <a:srgbClr val="FF9800"/>
                </a:solidFill>
              </a:rPr>
              <a:t>DIARY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239" r="390" b="3959"/>
          <a:stretch/>
        </p:blipFill>
        <p:spPr>
          <a:xfrm>
            <a:off x="713515" y="1141949"/>
            <a:ext cx="2155799" cy="3425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 r="34" b="7925"/>
          <a:stretch/>
        </p:blipFill>
        <p:spPr>
          <a:xfrm>
            <a:off x="3270060" y="984387"/>
            <a:ext cx="2153416" cy="3583552"/>
          </a:xfrm>
          <a:prstGeom prst="rect">
            <a:avLst/>
          </a:prstGeom>
        </p:spPr>
      </p:pic>
      <p:grpSp>
        <p:nvGrpSpPr>
          <p:cNvPr id="19" name="Google Shape;489;p30"/>
          <p:cNvGrpSpPr/>
          <p:nvPr/>
        </p:nvGrpSpPr>
        <p:grpSpPr>
          <a:xfrm>
            <a:off x="3187394" y="756286"/>
            <a:ext cx="2300114" cy="4195813"/>
            <a:chOff x="2547150" y="238125"/>
            <a:chExt cx="2525675" cy="5238750"/>
          </a:xfrm>
        </p:grpSpPr>
        <p:sp>
          <p:nvSpPr>
            <p:cNvPr id="2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687;p47"/>
          <p:cNvGrpSpPr/>
          <p:nvPr/>
        </p:nvGrpSpPr>
        <p:grpSpPr>
          <a:xfrm>
            <a:off x="5905539" y="295688"/>
            <a:ext cx="2986213" cy="4150188"/>
            <a:chOff x="1442627" y="5710929"/>
            <a:chExt cx="594318" cy="590600"/>
          </a:xfrm>
        </p:grpSpPr>
        <p:sp>
          <p:nvSpPr>
            <p:cNvPr id="25" name="Google Shape;168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68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69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69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89" b="3142"/>
          <a:stretch/>
        </p:blipFill>
        <p:spPr>
          <a:xfrm>
            <a:off x="6091553" y="1669047"/>
            <a:ext cx="2663564" cy="13768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9" b="65874"/>
          <a:stretch/>
        </p:blipFill>
        <p:spPr>
          <a:xfrm>
            <a:off x="6091553" y="408581"/>
            <a:ext cx="2663564" cy="1177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1" name="Google Shape;753;p43"/>
          <p:cNvSpPr/>
          <p:nvPr/>
        </p:nvSpPr>
        <p:spPr>
          <a:xfrm>
            <a:off x="179149" y="220717"/>
            <a:ext cx="220244" cy="22438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chemeClr val="bg1"/>
          </a:solidFill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38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8744" y="-19003"/>
            <a:ext cx="2835166" cy="110975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FIREBASE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3470" r="10919" b="23972"/>
          <a:stretch/>
        </p:blipFill>
        <p:spPr>
          <a:xfrm>
            <a:off x="157653" y="276731"/>
            <a:ext cx="5171091" cy="21325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 t="38001" r="42184" b="32764"/>
          <a:stretch/>
        </p:blipFill>
        <p:spPr>
          <a:xfrm>
            <a:off x="135315" y="2557863"/>
            <a:ext cx="5171091" cy="15584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0" t="37796" r="55977" b="8792"/>
          <a:stretch/>
        </p:blipFill>
        <p:spPr>
          <a:xfrm>
            <a:off x="5463404" y="2021623"/>
            <a:ext cx="1643617" cy="20946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9" t="36162" r="55633" b="15181"/>
          <a:stretch/>
        </p:blipFill>
        <p:spPr>
          <a:xfrm>
            <a:off x="7206794" y="2021623"/>
            <a:ext cx="1742610" cy="209465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8211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ctrTitle" idx="4294967295"/>
          </p:nvPr>
        </p:nvSpPr>
        <p:spPr>
          <a:xfrm>
            <a:off x="1275150" y="279531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THANKS!</a:t>
            </a:r>
            <a:endParaRPr sz="6000">
              <a:solidFill>
                <a:schemeClr val="accent5"/>
              </a:solidFill>
            </a:endParaRPr>
          </a:p>
        </p:txBody>
      </p:sp>
      <p:grpSp>
        <p:nvGrpSpPr>
          <p:cNvPr id="526" name="Google Shape;526;p33"/>
          <p:cNvGrpSpPr/>
          <p:nvPr/>
        </p:nvGrpSpPr>
        <p:grpSpPr>
          <a:xfrm>
            <a:off x="3996210" y="1397727"/>
            <a:ext cx="1197664" cy="1126777"/>
            <a:chOff x="5972700" y="2330200"/>
            <a:chExt cx="411625" cy="387275"/>
          </a:xfrm>
        </p:grpSpPr>
        <p:sp>
          <p:nvSpPr>
            <p:cNvPr id="527" name="Google Shape;527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88" name="Google Shape;488;p30"/>
          <p:cNvSpPr txBox="1">
            <a:spLocks noGrp="1"/>
          </p:cNvSpPr>
          <p:nvPr>
            <p:ph type="body" idx="4294967295"/>
          </p:nvPr>
        </p:nvSpPr>
        <p:spPr>
          <a:xfrm>
            <a:off x="0" y="693684"/>
            <a:ext cx="1703795" cy="693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9800"/>
                </a:solidFill>
              </a:rPr>
              <a:t>LOGIN</a:t>
            </a:r>
            <a:endParaRPr sz="4000" b="1" dirty="0">
              <a:solidFill>
                <a:srgbClr val="FF9800"/>
              </a:solidFill>
            </a:endParaRPr>
          </a:p>
        </p:txBody>
      </p:sp>
      <p:grpSp>
        <p:nvGrpSpPr>
          <p:cNvPr id="489" name="Google Shape;489;p30"/>
          <p:cNvGrpSpPr/>
          <p:nvPr/>
        </p:nvGrpSpPr>
        <p:grpSpPr>
          <a:xfrm>
            <a:off x="2448910" y="131249"/>
            <a:ext cx="2438399" cy="4820851"/>
            <a:chOff x="2547150" y="238125"/>
            <a:chExt cx="2525675" cy="5238750"/>
          </a:xfrm>
        </p:grpSpPr>
        <p:sp>
          <p:nvSpPr>
            <p:cNvPr id="49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" b="2070"/>
          <a:stretch/>
        </p:blipFill>
        <p:spPr>
          <a:xfrm>
            <a:off x="2543503" y="583216"/>
            <a:ext cx="2259724" cy="3916940"/>
          </a:xfrm>
          <a:prstGeom prst="rect">
            <a:avLst/>
          </a:prstGeom>
        </p:spPr>
      </p:pic>
      <p:grpSp>
        <p:nvGrpSpPr>
          <p:cNvPr id="11" name="Google Shape;1687;p47"/>
          <p:cNvGrpSpPr/>
          <p:nvPr/>
        </p:nvGrpSpPr>
        <p:grpSpPr>
          <a:xfrm>
            <a:off x="5330473" y="273481"/>
            <a:ext cx="3592810" cy="4014739"/>
            <a:chOff x="1442627" y="5710929"/>
            <a:chExt cx="594318" cy="590600"/>
          </a:xfrm>
        </p:grpSpPr>
        <p:sp>
          <p:nvSpPr>
            <p:cNvPr id="12" name="Google Shape;168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8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9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9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7539" r="388" b="48295"/>
          <a:stretch/>
        </p:blipFill>
        <p:spPr>
          <a:xfrm>
            <a:off x="5457536" y="393331"/>
            <a:ext cx="3338684" cy="1002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45" b="44949"/>
          <a:stretch/>
        </p:blipFill>
        <p:spPr>
          <a:xfrm>
            <a:off x="5457536" y="1529408"/>
            <a:ext cx="3338684" cy="13677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6579477" y="2996842"/>
            <a:ext cx="91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errors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4" name="Google Shape;753;p43"/>
          <p:cNvSpPr/>
          <p:nvPr/>
        </p:nvSpPr>
        <p:spPr>
          <a:xfrm>
            <a:off x="179149" y="231227"/>
            <a:ext cx="220244" cy="22438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chemeClr val="bg1"/>
          </a:solidFill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2286224" y="138706"/>
            <a:ext cx="2411902" cy="4813394"/>
            <a:chOff x="2547150" y="238125"/>
            <a:chExt cx="2525675" cy="5238750"/>
          </a:xfrm>
        </p:grpSpPr>
        <p:sp>
          <p:nvSpPr>
            <p:cNvPr id="49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8;p30"/>
          <p:cNvSpPr txBox="1">
            <a:spLocks/>
          </p:cNvSpPr>
          <p:nvPr/>
        </p:nvSpPr>
        <p:spPr>
          <a:xfrm>
            <a:off x="0" y="693684"/>
            <a:ext cx="1996966" cy="69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sz="4000" b="1" dirty="0">
                <a:solidFill>
                  <a:srgbClr val="FF9800"/>
                </a:solidFill>
              </a:rPr>
              <a:t>SIGNUP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" b="2528"/>
          <a:stretch/>
        </p:blipFill>
        <p:spPr>
          <a:xfrm>
            <a:off x="2385849" y="592269"/>
            <a:ext cx="2228193" cy="3919126"/>
          </a:xfrm>
          <a:prstGeom prst="rect">
            <a:avLst/>
          </a:prstGeom>
        </p:spPr>
      </p:pic>
      <p:grpSp>
        <p:nvGrpSpPr>
          <p:cNvPr id="12" name="Google Shape;1687;p47"/>
          <p:cNvGrpSpPr/>
          <p:nvPr/>
        </p:nvGrpSpPr>
        <p:grpSpPr>
          <a:xfrm>
            <a:off x="5330473" y="273481"/>
            <a:ext cx="3592810" cy="4014739"/>
            <a:chOff x="1442627" y="5710929"/>
            <a:chExt cx="594318" cy="590600"/>
          </a:xfrm>
        </p:grpSpPr>
        <p:sp>
          <p:nvSpPr>
            <p:cNvPr id="13" name="Google Shape;168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8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9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9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579477" y="2996842"/>
            <a:ext cx="91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errors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60" b="14389"/>
          <a:stretch/>
        </p:blipFill>
        <p:spPr>
          <a:xfrm>
            <a:off x="5507807" y="1700105"/>
            <a:ext cx="3246861" cy="11481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4" b="20365"/>
          <a:stretch/>
        </p:blipFill>
        <p:spPr>
          <a:xfrm>
            <a:off x="5485403" y="400382"/>
            <a:ext cx="3256284" cy="1172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Google Shape;753;p43"/>
          <p:cNvSpPr/>
          <p:nvPr/>
        </p:nvSpPr>
        <p:spPr>
          <a:xfrm>
            <a:off x="179149" y="220717"/>
            <a:ext cx="220244" cy="22438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chemeClr val="bg1"/>
          </a:solidFill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4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2409917" y="183617"/>
            <a:ext cx="2256676" cy="4768483"/>
            <a:chOff x="2547150" y="238125"/>
            <a:chExt cx="2525675" cy="5238750"/>
          </a:xfrm>
        </p:grpSpPr>
        <p:sp>
          <p:nvSpPr>
            <p:cNvPr id="49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39" r="1630" b="2462"/>
          <a:stretch/>
        </p:blipFill>
        <p:spPr>
          <a:xfrm>
            <a:off x="2490952" y="641822"/>
            <a:ext cx="2091557" cy="3852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4" b="2529"/>
          <a:stretch/>
        </p:blipFill>
        <p:spPr>
          <a:xfrm>
            <a:off x="5498065" y="-421246"/>
            <a:ext cx="2649708" cy="49151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Google Shape;488;p30"/>
          <p:cNvSpPr txBox="1">
            <a:spLocks/>
          </p:cNvSpPr>
          <p:nvPr/>
        </p:nvSpPr>
        <p:spPr>
          <a:xfrm>
            <a:off x="0" y="693684"/>
            <a:ext cx="1996966" cy="69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sz="4000" b="1" dirty="0">
                <a:solidFill>
                  <a:srgbClr val="FF9800"/>
                </a:solidFill>
              </a:rPr>
              <a:t>HOME </a:t>
            </a:r>
          </a:p>
        </p:txBody>
      </p:sp>
      <p:sp>
        <p:nvSpPr>
          <p:cNvPr id="13" name="Google Shape;753;p43"/>
          <p:cNvSpPr/>
          <p:nvPr/>
        </p:nvSpPr>
        <p:spPr>
          <a:xfrm>
            <a:off x="168639" y="218468"/>
            <a:ext cx="220244" cy="22438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chemeClr val="bg1"/>
          </a:solidFill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3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2452452" y="96665"/>
            <a:ext cx="2363341" cy="4855435"/>
            <a:chOff x="2547150" y="238125"/>
            <a:chExt cx="2525675" cy="5238750"/>
          </a:xfrm>
        </p:grpSpPr>
        <p:sp>
          <p:nvSpPr>
            <p:cNvPr id="49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8;p30"/>
          <p:cNvSpPr txBox="1">
            <a:spLocks/>
          </p:cNvSpPr>
          <p:nvPr/>
        </p:nvSpPr>
        <p:spPr>
          <a:xfrm>
            <a:off x="-1" y="693683"/>
            <a:ext cx="2417379" cy="177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sz="4000" b="1" dirty="0">
                <a:solidFill>
                  <a:srgbClr val="FF9800"/>
                </a:solidFill>
              </a:rPr>
              <a:t>ADD</a:t>
            </a:r>
          </a:p>
          <a:p>
            <a:pPr marL="0" indent="0">
              <a:buFont typeface="Roboto Condensed Light"/>
              <a:buNone/>
            </a:pPr>
            <a:r>
              <a:rPr lang="en-US" sz="4000" b="1" dirty="0">
                <a:solidFill>
                  <a:srgbClr val="FF9800"/>
                </a:solidFill>
              </a:rPr>
              <a:t>TEAM</a:t>
            </a:r>
          </a:p>
          <a:p>
            <a:pPr marL="0" indent="0">
              <a:buFont typeface="Roboto Condensed Light"/>
              <a:buNone/>
            </a:pPr>
            <a:r>
              <a:rPr lang="en-US" sz="4000" b="1" dirty="0">
                <a:solidFill>
                  <a:srgbClr val="FF9800"/>
                </a:solidFill>
              </a:rPr>
              <a:t>MEMBER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0" b="4164"/>
          <a:stretch/>
        </p:blipFill>
        <p:spPr>
          <a:xfrm>
            <a:off x="2552099" y="555492"/>
            <a:ext cx="2170290" cy="3937779"/>
          </a:xfrm>
          <a:prstGeom prst="rect">
            <a:avLst/>
          </a:prstGeom>
        </p:spPr>
      </p:pic>
      <p:grpSp>
        <p:nvGrpSpPr>
          <p:cNvPr id="12" name="Google Shape;1687;p47"/>
          <p:cNvGrpSpPr/>
          <p:nvPr/>
        </p:nvGrpSpPr>
        <p:grpSpPr>
          <a:xfrm>
            <a:off x="5330473" y="273481"/>
            <a:ext cx="3592810" cy="4014739"/>
            <a:chOff x="1442627" y="5710929"/>
            <a:chExt cx="594318" cy="590600"/>
          </a:xfrm>
        </p:grpSpPr>
        <p:sp>
          <p:nvSpPr>
            <p:cNvPr id="13" name="Google Shape;1688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89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90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91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9" b="70575"/>
          <a:stretch/>
        </p:blipFill>
        <p:spPr>
          <a:xfrm>
            <a:off x="5476892" y="441432"/>
            <a:ext cx="3312401" cy="1271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8" name="Google Shape;376;p25"/>
          <p:cNvGrpSpPr/>
          <p:nvPr/>
        </p:nvGrpSpPr>
        <p:grpSpPr>
          <a:xfrm>
            <a:off x="5492359" y="1877370"/>
            <a:ext cx="3326453" cy="986516"/>
            <a:chOff x="185742" y="1287960"/>
            <a:chExt cx="8044527" cy="2067200"/>
          </a:xfrm>
          <a:solidFill>
            <a:schemeClr val="tx1">
              <a:lumMod val="75000"/>
            </a:schemeClr>
          </a:solidFill>
        </p:grpSpPr>
        <p:sp>
          <p:nvSpPr>
            <p:cNvPr id="19" name="Google Shape;377;p25"/>
            <p:cNvSpPr/>
            <p:nvPr/>
          </p:nvSpPr>
          <p:spPr>
            <a:xfrm>
              <a:off x="6978450" y="1287960"/>
              <a:ext cx="1243800" cy="4143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" name="Google Shape;378;p25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" name="Google Shape;379;p25"/>
            <p:cNvSpPr/>
            <p:nvPr/>
          </p:nvSpPr>
          <p:spPr>
            <a:xfrm rot="10800000" flipH="1">
              <a:off x="6986470" y="1697043"/>
              <a:ext cx="1243800" cy="12438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" name="Google Shape;380;p25"/>
            <p:cNvSpPr/>
            <p:nvPr/>
          </p:nvSpPr>
          <p:spPr>
            <a:xfrm flipH="1">
              <a:off x="185742" y="1697043"/>
              <a:ext cx="1243800" cy="12438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" name="Google Shape;381;p25"/>
            <p:cNvSpPr/>
            <p:nvPr/>
          </p:nvSpPr>
          <p:spPr>
            <a:xfrm rot="10800000">
              <a:off x="185748" y="2940860"/>
              <a:ext cx="1243800" cy="4143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4" name="Google Shape;382;p25"/>
          <p:cNvSpPr txBox="1">
            <a:spLocks/>
          </p:cNvSpPr>
          <p:nvPr/>
        </p:nvSpPr>
        <p:spPr>
          <a:xfrm>
            <a:off x="5559479" y="1996468"/>
            <a:ext cx="3153598" cy="25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</a:rPr>
              <a:t>ALL FIELDS MUST FILL</a:t>
            </a:r>
            <a:r>
              <a:rPr lang="en" sz="7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5" name="Google Shape;753;p43"/>
          <p:cNvSpPr/>
          <p:nvPr/>
        </p:nvSpPr>
        <p:spPr>
          <a:xfrm>
            <a:off x="179149" y="217049"/>
            <a:ext cx="220244" cy="22438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chemeClr val="bg1"/>
          </a:solidFill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63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3349817" y="113947"/>
            <a:ext cx="2578017" cy="4931019"/>
            <a:chOff x="2547150" y="238125"/>
            <a:chExt cx="2525675" cy="5238750"/>
          </a:xfrm>
        </p:grpSpPr>
        <p:sp>
          <p:nvSpPr>
            <p:cNvPr id="49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r="2116" b="2733"/>
          <a:stretch/>
        </p:blipFill>
        <p:spPr>
          <a:xfrm>
            <a:off x="3450665" y="558650"/>
            <a:ext cx="2393087" cy="4034839"/>
          </a:xfrm>
          <a:prstGeom prst="rect">
            <a:avLst/>
          </a:prstGeom>
        </p:spPr>
      </p:pic>
      <p:sp>
        <p:nvSpPr>
          <p:cNvPr id="11" name="Google Shape;488;p30"/>
          <p:cNvSpPr txBox="1">
            <a:spLocks/>
          </p:cNvSpPr>
          <p:nvPr/>
        </p:nvSpPr>
        <p:spPr>
          <a:xfrm>
            <a:off x="-1" y="693684"/>
            <a:ext cx="2596055" cy="69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sz="4000" b="1" dirty="0">
                <a:solidFill>
                  <a:srgbClr val="FF9800"/>
                </a:solidFill>
              </a:rPr>
              <a:t>SUMMERY </a:t>
            </a:r>
          </a:p>
        </p:txBody>
      </p:sp>
      <p:sp>
        <p:nvSpPr>
          <p:cNvPr id="12" name="Google Shape;753;p43"/>
          <p:cNvSpPr/>
          <p:nvPr/>
        </p:nvSpPr>
        <p:spPr>
          <a:xfrm>
            <a:off x="168639" y="220717"/>
            <a:ext cx="220244" cy="22438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chemeClr val="bg1"/>
          </a:solidFill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5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3650632" y="64499"/>
            <a:ext cx="2455877" cy="4990977"/>
            <a:chOff x="2547150" y="238125"/>
            <a:chExt cx="2525675" cy="5238750"/>
          </a:xfrm>
        </p:grpSpPr>
        <p:sp>
          <p:nvSpPr>
            <p:cNvPr id="49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8;p30"/>
          <p:cNvSpPr txBox="1">
            <a:spLocks/>
          </p:cNvSpPr>
          <p:nvPr/>
        </p:nvSpPr>
        <p:spPr>
          <a:xfrm>
            <a:off x="-21020" y="776689"/>
            <a:ext cx="2596055" cy="69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sz="4000" b="1" dirty="0">
                <a:solidFill>
                  <a:srgbClr val="FF9800"/>
                </a:solidFill>
              </a:rPr>
              <a:t>RANK LIST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" r="821" b="5799"/>
          <a:stretch/>
        </p:blipFill>
        <p:spPr>
          <a:xfrm>
            <a:off x="3741683" y="523250"/>
            <a:ext cx="2280745" cy="4075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0415"/>
            <a:ext cx="130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SUMMERY</a:t>
            </a:r>
          </a:p>
        </p:txBody>
      </p:sp>
      <p:sp>
        <p:nvSpPr>
          <p:cNvPr id="13" name="Google Shape;753;p43"/>
          <p:cNvSpPr/>
          <p:nvPr/>
        </p:nvSpPr>
        <p:spPr>
          <a:xfrm>
            <a:off x="179149" y="210207"/>
            <a:ext cx="220244" cy="22438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chemeClr val="bg1"/>
          </a:solidFill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945916" y="890819"/>
            <a:ext cx="2234947" cy="4061281"/>
            <a:chOff x="2547150" y="238125"/>
            <a:chExt cx="2525675" cy="5238750"/>
          </a:xfrm>
        </p:grpSpPr>
        <p:sp>
          <p:nvSpPr>
            <p:cNvPr id="49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8;p30"/>
          <p:cNvSpPr txBox="1">
            <a:spLocks/>
          </p:cNvSpPr>
          <p:nvPr/>
        </p:nvSpPr>
        <p:spPr>
          <a:xfrm>
            <a:off x="2189446" y="123923"/>
            <a:ext cx="3920358" cy="69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sz="4000" b="1" dirty="0">
                <a:solidFill>
                  <a:srgbClr val="FF9800"/>
                </a:solidFill>
              </a:rPr>
              <a:t>PLAYER DETAILS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10466" y="-12351"/>
            <a:ext cx="130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SUMMERY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11015"/>
          <a:stretch/>
        </p:blipFill>
        <p:spPr>
          <a:xfrm>
            <a:off x="1055148" y="1264116"/>
            <a:ext cx="2034879" cy="3296056"/>
          </a:xfrm>
          <a:prstGeom prst="rect">
            <a:avLst/>
          </a:prstGeom>
        </p:spPr>
      </p:pic>
      <p:grpSp>
        <p:nvGrpSpPr>
          <p:cNvPr id="14" name="Google Shape;489;p30"/>
          <p:cNvGrpSpPr/>
          <p:nvPr/>
        </p:nvGrpSpPr>
        <p:grpSpPr>
          <a:xfrm>
            <a:off x="3362310" y="890819"/>
            <a:ext cx="2313277" cy="4061281"/>
            <a:chOff x="2547150" y="238125"/>
            <a:chExt cx="2525675" cy="5238750"/>
          </a:xfrm>
        </p:grpSpPr>
        <p:sp>
          <p:nvSpPr>
            <p:cNvPr id="15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489;p30"/>
          <p:cNvGrpSpPr/>
          <p:nvPr/>
        </p:nvGrpSpPr>
        <p:grpSpPr>
          <a:xfrm>
            <a:off x="5838480" y="890819"/>
            <a:ext cx="2305019" cy="4061281"/>
            <a:chOff x="2547150" y="238125"/>
            <a:chExt cx="2525675" cy="5238750"/>
          </a:xfrm>
        </p:grpSpPr>
        <p:sp>
          <p:nvSpPr>
            <p:cNvPr id="2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4485" r="-42" b="12541"/>
          <a:stretch/>
        </p:blipFill>
        <p:spPr>
          <a:xfrm>
            <a:off x="3455644" y="1271752"/>
            <a:ext cx="2122576" cy="3308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" b="18058"/>
          <a:stretch/>
        </p:blipFill>
        <p:spPr>
          <a:xfrm>
            <a:off x="5935267" y="1271751"/>
            <a:ext cx="2115639" cy="3288421"/>
          </a:xfrm>
          <a:prstGeom prst="rect">
            <a:avLst/>
          </a:prstGeom>
        </p:spPr>
      </p:pic>
      <p:sp>
        <p:nvSpPr>
          <p:cNvPr id="26" name="Google Shape;753;p43"/>
          <p:cNvSpPr/>
          <p:nvPr/>
        </p:nvSpPr>
        <p:spPr>
          <a:xfrm>
            <a:off x="179149" y="220717"/>
            <a:ext cx="220244" cy="22438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chemeClr val="bg1"/>
          </a:solidFill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9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3681100" y="128197"/>
            <a:ext cx="2635622" cy="4927280"/>
            <a:chOff x="2547150" y="238125"/>
            <a:chExt cx="2525675" cy="5238750"/>
          </a:xfrm>
        </p:grpSpPr>
        <p:sp>
          <p:nvSpPr>
            <p:cNvPr id="490" name="Google Shape;490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88;p30"/>
          <p:cNvSpPr txBox="1">
            <a:spLocks/>
          </p:cNvSpPr>
          <p:nvPr/>
        </p:nvSpPr>
        <p:spPr>
          <a:xfrm>
            <a:off x="184187" y="1345324"/>
            <a:ext cx="3920358" cy="49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sz="4000" b="1" dirty="0">
                <a:solidFill>
                  <a:srgbClr val="FF9800"/>
                </a:solidFill>
              </a:rPr>
              <a:t>INDIVIDUAL PERFORMANCE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187" y="738485"/>
            <a:ext cx="130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SUMMERY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6" r="1253" b="15651"/>
          <a:stretch/>
        </p:blipFill>
        <p:spPr>
          <a:xfrm>
            <a:off x="3781448" y="581094"/>
            <a:ext cx="2451191" cy="4023251"/>
          </a:xfrm>
          <a:prstGeom prst="rect">
            <a:avLst/>
          </a:prstGeom>
        </p:spPr>
      </p:pic>
      <p:sp>
        <p:nvSpPr>
          <p:cNvPr id="13" name="Google Shape;753;p43"/>
          <p:cNvSpPr/>
          <p:nvPr/>
        </p:nvSpPr>
        <p:spPr>
          <a:xfrm>
            <a:off x="179149" y="220717"/>
            <a:ext cx="220244" cy="22438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solidFill>
            <a:schemeClr val="bg1"/>
          </a:solidFill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2842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42</Words>
  <Application>Microsoft Office PowerPoint</Application>
  <PresentationFormat>On-screen Show (16:9)</PresentationFormat>
  <Paragraphs>32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Arvo</vt:lpstr>
      <vt:lpstr>Roboto Condensed</vt:lpstr>
      <vt:lpstr>Arial</vt:lpstr>
      <vt:lpstr>Roboto Condensed Light</vt:lpstr>
      <vt:lpstr>Calibri</vt:lpstr>
      <vt:lpstr>Salerio template</vt:lpstr>
      <vt:lpstr>CAPTAINS CARD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FIREBASE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CAPTAINS CARD PH 3037 – final project</dc:title>
  <cp:lastModifiedBy>bhathiya ranaweera</cp:lastModifiedBy>
  <cp:revision>50</cp:revision>
  <dcterms:modified xsi:type="dcterms:W3CDTF">2022-07-23T17:10:06Z</dcterms:modified>
</cp:coreProperties>
</file>